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2" r:id="rId14"/>
    <p:sldId id="275" r:id="rId15"/>
    <p:sldId id="274" r:id="rId16"/>
    <p:sldId id="267" r:id="rId17"/>
    <p:sldId id="268" r:id="rId18"/>
    <p:sldId id="270" r:id="rId19"/>
    <p:sldId id="271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9388D0-05D0-412E-B320-9F2E60C41945}">
  <a:tblStyle styleId="{319388D0-05D0-412E-B320-9F2E60C419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96"/>
    <p:restoredTop sz="86422"/>
  </p:normalViewPr>
  <p:slideViewPr>
    <p:cSldViewPr snapToGrid="0" snapToObjects="1">
      <p:cViewPr varScale="1">
        <p:scale>
          <a:sx n="74" d="100"/>
          <a:sy n="74" d="100"/>
        </p:scale>
        <p:origin x="1512" y="67"/>
      </p:cViewPr>
      <p:guideLst/>
    </p:cSldViewPr>
  </p:slideViewPr>
  <p:outlineViewPr>
    <p:cViewPr>
      <p:scale>
        <a:sx n="33" d="100"/>
        <a:sy n="33" d="100"/>
      </p:scale>
      <p:origin x="0" y="-494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c1138ac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c1138ac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fead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fead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fead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fead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5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fead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fead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0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fead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fead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285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fead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fead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4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edd8ba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edd8ba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9edd8ba4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9edd8ba4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edd8ba4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edd8ba4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9fead11f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9fead11f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edd8ba4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e9edd8ba4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c1138a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c1138a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c1138ac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c1138ac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544953" y="263425"/>
            <a:ext cx="105825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Group1- Infrastructure Automation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12666" y="2413048"/>
            <a:ext cx="2583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Vishal Gupta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Vikrant Vaze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Miloni Kapadia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Rohit Kapadi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Omer Yousafzai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20278" y="1801618"/>
            <a:ext cx="785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Topic - Single Click Geo-Location Based Latest News display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216" y="156680"/>
            <a:ext cx="1628775" cy="147637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0000">
                <a:alpha val="51000"/>
              </a:srgbClr>
            </a:outerShdw>
            <a:reflection stA="26000" endPos="30000" dist="38100" dir="5400000" fadeDir="5400012" sy="-100000" algn="bl" rotWithShape="0"/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225" y="1801625"/>
            <a:ext cx="16287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3225" y="3482388"/>
            <a:ext cx="16287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227" y="5277476"/>
            <a:ext cx="1628775" cy="148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77331" y="609600"/>
            <a:ext cx="31803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Script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 End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-1" y="2160600"/>
            <a:ext cx="39516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all packages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 Java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 Maven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 GitHub and Clone Repo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Restart 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925" y="0"/>
            <a:ext cx="4420201" cy="68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925" y="0"/>
            <a:ext cx="3708075" cy="5180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8596125" y="5180500"/>
            <a:ext cx="3595800" cy="167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4332300" cy="67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of user request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46881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Capture request on public instance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Redirect traffic to private instance with ALB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 geolocation of requestor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country specific news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00" y="0"/>
            <a:ext cx="62850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4332300" cy="67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 Screenshots: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46881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EDBCF9-5A11-AE48-8FA1-63993B33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5" y="1302290"/>
            <a:ext cx="8555434" cy="51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4977241" cy="67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 Screenshots (USA):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46881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95D6C2-FF70-B441-B10B-A15A116E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4" y="1727210"/>
            <a:ext cx="9064646" cy="43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4893158" cy="67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 Screenshots (India):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46881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B28F0FC-A336-664C-9BA4-79124BAB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6" y="1506482"/>
            <a:ext cx="1016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8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4332300" cy="67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Output Video: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46881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C7F71896-DC9D-6F4C-AC93-1BE5D3B67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5494" y="1571000"/>
            <a:ext cx="8128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9660900" cy="94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             Budget Estimation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      (No free Tier Considered)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165525" y="2088100"/>
            <a:ext cx="9824700" cy="38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56425" y="1890800"/>
          <a:ext cx="10081800" cy="4647170"/>
        </p:xfrm>
        <a:graphic>
          <a:graphicData uri="http://schemas.openxmlformats.org/drawingml/2006/table">
            <a:tbl>
              <a:tblPr>
                <a:noFill/>
                <a:tableStyleId>{319388D0-05D0-412E-B320-9F2E60C41945}</a:tableStyleId>
              </a:tblPr>
              <a:tblGrid>
                <a:gridCol w="94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SR No.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Service Name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Services Used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Cost/Month(USD)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 Used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Total(USD)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Instance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t2.micro</a:t>
                      </a:r>
                      <a:endParaRPr sz="1900"/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9.5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4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38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Load balancer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Application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22.45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22.45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lt1"/>
                          </a:solidFill>
                        </a:rPr>
                        <a:t>VPC</a:t>
                      </a:r>
                      <a:endParaRPr sz="19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lt1"/>
                          </a:solidFill>
                        </a:rPr>
                        <a:t>Nat Gateway</a:t>
                      </a:r>
                      <a:endParaRPr sz="19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32.89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2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65.78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Elastic IP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lt1"/>
                          </a:solidFill>
                        </a:rPr>
                        <a:t>Elastic IP</a:t>
                      </a:r>
                      <a:endParaRPr sz="19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3.65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2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7.3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Bastion Host SSH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Bastion Host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8.76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8.76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</a:rPr>
                        <a:t>Grand Total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lt1"/>
                          </a:solidFill>
                        </a:rPr>
                        <a:t>142.29 USD</a:t>
                      </a:r>
                      <a:endParaRPr sz="19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IAM Roles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677324" y="2160600"/>
            <a:ext cx="96609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Char char="●"/>
            </a:pPr>
            <a:r>
              <a:rPr lang="en-US">
                <a:solidFill>
                  <a:schemeClr val="lt1"/>
                </a:solidFill>
              </a:rPr>
              <a:t>Admin Role : Full access to all of the resources used.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Policy Name: AdministratorAccess</a:t>
            </a:r>
            <a:endParaRPr>
              <a:solidFill>
                <a:schemeClr val="lt1"/>
              </a:solidFill>
            </a:endParaRPr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Char char="●"/>
            </a:pPr>
            <a:r>
              <a:rPr lang="en-US">
                <a:solidFill>
                  <a:schemeClr val="lt1"/>
                </a:solidFill>
              </a:rPr>
              <a:t>EC2 Instance Access: Provides full Access to EC2 Instance including EC2 Autoscaling and ELB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Policy Name: AmazonEC2FullAccess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24" y="3721349"/>
            <a:ext cx="6272200" cy="28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FUTURE SCOPE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84250" y="1536625"/>
            <a:ext cx="11592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-US" sz="2700">
                <a:solidFill>
                  <a:schemeClr val="lt1"/>
                </a:solidFill>
              </a:rPr>
              <a:t>Add a Domain Name to a Long EC2 Instance DNS name using Route53</a:t>
            </a:r>
            <a:endParaRPr sz="2700">
              <a:solidFill>
                <a:schemeClr val="lt1"/>
              </a:solidFill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➔"/>
            </a:pPr>
            <a:r>
              <a:rPr lang="en-US" sz="2700">
                <a:solidFill>
                  <a:schemeClr val="lt1"/>
                </a:solidFill>
              </a:rPr>
              <a:t>    Possible Options</a:t>
            </a:r>
            <a:endParaRPr sz="2700"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Getting an Elastic IP for the Instance</a:t>
            </a:r>
            <a:endParaRPr sz="2600"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Adding a Load Balancer and attaching the instance with it</a:t>
            </a:r>
            <a:endParaRPr sz="2600"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Using a service that provides DDNS, for eg. no-ip.com</a:t>
            </a:r>
            <a:endParaRPr sz="2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1170676" y="2270250"/>
            <a:ext cx="7760572" cy="121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Thank You</a:t>
            </a:r>
          </a:p>
        </p:txBody>
      </p:sp>
      <p:sp>
        <p:nvSpPr>
          <p:cNvPr id="169" name="Google Shape;169;p29"/>
          <p:cNvSpPr/>
          <p:nvPr/>
        </p:nvSpPr>
        <p:spPr>
          <a:xfrm>
            <a:off x="0" y="4919275"/>
            <a:ext cx="10528104" cy="8882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6F6F6"/>
                </a:solidFill>
                <a:latin typeface="Arial"/>
              </a:rPr>
              <a:t>Any Thoughts or 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 of content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77334" y="162488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7261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Diagram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Services from Amazon Web Services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Terraform Script (Infrastructure Provisioning)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Script (Infrastructure Management)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of User request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IAM Roles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72618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&amp; Q/A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342900" lvl="0" indent="-258318" algn="l" rtl="0">
              <a:spcBef>
                <a:spcPts val="1000"/>
              </a:spcBef>
              <a:spcAft>
                <a:spcPts val="0"/>
              </a:spcAft>
              <a:buSzPct val="59999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77334" y="14886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project, we have combined Terraform and Ansible to form an environment on Amazon Web service to display the latest news according to the Geo-location of the user.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Terraform is used to provision the services and enable the communication between the services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is used to deploy a website and REST API application on the Public and private EC2 instances.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is used for version control of the scripts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Diagram</a:t>
            </a:r>
            <a:endParaRPr sz="3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25" y="882800"/>
            <a:ext cx="5511375" cy="57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from Amazon web services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77334" y="21739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576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private Cloud –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Gateway –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Subnets (Public -2 &amp; Private -2 )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Route Table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EC2 instances t2 micro –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Load Balancers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 Gateway –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Bastion Host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Route Table for Private Subnets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Automation Flow Diagram</a:t>
            </a:r>
            <a:r>
              <a:rPr lang="en-US" sz="2800">
                <a:solidFill>
                  <a:schemeClr val="lt1"/>
                </a:solidFill>
              </a:rPr>
              <a:t> 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375" y="1279200"/>
            <a:ext cx="5900700" cy="53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 Management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677325" y="1835050"/>
            <a:ext cx="8596800" cy="4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for Resource Management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project By Red Hat enterprises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Open-Source Provisioning and Management tool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Powerful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scaling and integration ability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well with AWS cloud Architecture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200" y="5312100"/>
            <a:ext cx="1438950" cy="14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300" y="5312075"/>
            <a:ext cx="1438950" cy="14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788" y="5337717"/>
            <a:ext cx="1352550" cy="138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2300" y="5327854"/>
            <a:ext cx="1352550" cy="140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Managed Network Diagram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675" y="1280350"/>
            <a:ext cx="6396109" cy="557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677331" y="609600"/>
            <a:ext cx="316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Ansible Script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 End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0" y="2160600"/>
            <a:ext cx="7941600" cy="197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all packages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 apache 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website files to remote host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 template files to remote host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Restart 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425" y="0"/>
            <a:ext cx="425057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25" y="543955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888" y="5439542"/>
            <a:ext cx="1352550" cy="138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875" y="5412129"/>
            <a:ext cx="1352550" cy="140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471</Words>
  <Application>Microsoft Office PowerPoint</Application>
  <PresentationFormat>Widescreen</PresentationFormat>
  <Paragraphs>122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Trebuchet MS</vt:lpstr>
      <vt:lpstr>Simple Light</vt:lpstr>
      <vt:lpstr>Group1- Infrastructure Automation</vt:lpstr>
      <vt:lpstr>Table of content</vt:lpstr>
      <vt:lpstr>Introduction</vt:lpstr>
      <vt:lpstr>Network Diagram</vt:lpstr>
      <vt:lpstr>Service from Amazon web services</vt:lpstr>
      <vt:lpstr>Automation Flow Diagram :</vt:lpstr>
      <vt:lpstr>Resource Management</vt:lpstr>
      <vt:lpstr>Ansible Managed Network Diagram</vt:lpstr>
      <vt:lpstr>Ansible Script    Front End</vt:lpstr>
      <vt:lpstr>Ansible Script Back End</vt:lpstr>
      <vt:lpstr>Flow of user request</vt:lpstr>
      <vt:lpstr>Output Screenshots:</vt:lpstr>
      <vt:lpstr>Output Screenshots (USA):</vt:lpstr>
      <vt:lpstr>Output Screenshots (India):</vt:lpstr>
      <vt:lpstr>Output Video:</vt:lpstr>
      <vt:lpstr>                     Budget Estimation                (No free Tier Considered)</vt:lpstr>
      <vt:lpstr>IAM Roles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Group1- Infrastructure Automation</dc:title>
  <cp:lastModifiedBy>Vishal Gupta</cp:lastModifiedBy>
  <cp:revision>4</cp:revision>
  <dcterms:modified xsi:type="dcterms:W3CDTF">2021-08-19T03:08:36Z</dcterms:modified>
</cp:coreProperties>
</file>